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577E-7F6D-AE4E-BFAE-645D05F08230}" type="datetimeFigureOut">
              <a:rPr lang="en-US" smtClean="0"/>
              <a:pPr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F852-C1C8-9C48-AD12-7C02DBB170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10767" r="219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69841" y="323858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ea typeface="Hiragino Sans GB W3"/>
                <a:cs typeface="Hiragino Sans GB W3"/>
              </a:rPr>
              <a:t>堅毅的愛</a:t>
            </a:r>
            <a:endParaRPr lang="en-US" dirty="0">
              <a:ea typeface="Hiragino Sans GB W3"/>
              <a:cs typeface="Hiragino Sans GB W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6413" y="209550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+mj-lt"/>
                <a:ea typeface="Hiragino Sans GB W3"/>
                <a:cs typeface="Hiragino Sans GB W3"/>
              </a:rPr>
              <a:t>羅馬書</a:t>
            </a:r>
            <a:r>
              <a:rPr lang="en-US" altLang="zh-TW" dirty="0" smtClean="0">
                <a:solidFill>
                  <a:srgbClr val="000000"/>
                </a:solidFill>
                <a:latin typeface="+mj-lt"/>
                <a:ea typeface="Hiragino Sans GB W3"/>
                <a:cs typeface="Hiragino Sans GB W3"/>
              </a:rPr>
              <a:t> 8:28-39</a:t>
            </a:r>
            <a:endParaRPr lang="en-US" dirty="0">
              <a:solidFill>
                <a:srgbClr val="000000"/>
              </a:solidFill>
              <a:latin typeface="+mj-lt"/>
              <a:ea typeface="Hiragino Sans GB W3"/>
              <a:cs typeface="Hiragino Sans GB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alphaModFix amt="20000"/>
          </a:blip>
          <a:srcRect l="10767" r="219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584200"/>
            <a:ext cx="8229600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羅馬書</a:t>
            </a:r>
            <a:r>
              <a:rPr lang="en-US" altLang="zh-TW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 8: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28 我們知道，為了愛　神的人，就是按他旨意蒙召的人的益處，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萬事都一同效力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。 29 因為　神預先知道的人，他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就 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預先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命定他們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Hiragino Sans GB W3"/>
                <a:cs typeface="Hiragino Sans GB W3"/>
              </a:rPr>
              <a:t>和他兒子的形象一模一樣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/>
                <a:cs typeface="Hiragino Sans GB W3"/>
              </a:rPr>
              <a:t>，使他的兒子在許多弟兄中作長子， 30 他預先命定的人，又呼召他們；所召來的人，又稱他們為義；所稱為義的人，又使他們得榮耀。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j-lt"/>
              <a:ea typeface="Hiragino Sans GB W3"/>
              <a:cs typeface="Hiragino Sans GB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alphaModFix amt="20000"/>
          </a:blip>
          <a:srcRect l="10767" r="219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584200"/>
            <a:ext cx="8229600" cy="596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羅馬書</a:t>
            </a:r>
            <a:r>
              <a:rPr lang="en-US" altLang="zh-TW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 8:31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 既是這樣，我們對這一切還有甚麼話說呢？　神若這樣為我們，誰能敵對我們呢？ 32 </a:t>
            </a:r>
            <a:r>
              <a:rPr lang="zh-TW" altLang="en-US" sz="3600" dirty="0" smtClean="0">
                <a:solidFill>
                  <a:srgbClr val="FFFF00"/>
                </a:solidFill>
                <a:latin typeface="+mj-lt"/>
                <a:ea typeface="Hiragino Sans GB W3"/>
                <a:cs typeface="Hiragino Sans GB W3"/>
              </a:rPr>
              <a:t>祂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自己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的兒子都捨得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，為我們眾人把他交出來，難道不也把萬有和他一同白白地賜給我們嗎？ 33 誰能控告　神揀選的人呢？有　神稱我們為義了。 34 誰能定我們的罪呢？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有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Hiragino Sans GB W3"/>
                <a:cs typeface="Hiragino Sans GB W3"/>
              </a:rPr>
              <a:t>基督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Hiragino Sans GB W3"/>
                <a:cs typeface="Hiragino Sans GB W3"/>
              </a:rPr>
              <a:t>耶穌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死了，而且復活了，現今在　神的右邊，也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替我們祈求</a:t>
            </a:r>
            <a:r>
              <a:rPr lang="en-US" sz="28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。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FFFF"/>
              </a:solidFill>
              <a:latin typeface="+mj-lt"/>
              <a:ea typeface="Hiragino Sans GB W3"/>
              <a:cs typeface="Hiragino Sans GB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alphaModFix amt="20000"/>
          </a:blip>
          <a:srcRect l="10767" r="219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584200"/>
            <a:ext cx="8229600" cy="615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/>
                <a:cs typeface="Hiragino Sans GB W3"/>
              </a:rPr>
              <a:t>羅馬書</a:t>
            </a:r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/>
                <a:cs typeface="Hiragino Sans GB W3"/>
              </a:rPr>
              <a:t> 8: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/>
                <a:cs typeface="Hiragino Sans GB W3"/>
              </a:rPr>
              <a:t>35 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誰能使我們與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Hiragino Sans GB W3"/>
                <a:cs typeface="Hiragino Sans GB W3"/>
              </a:rPr>
              <a:t>基督的愛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隔絕呢？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是患難嗎？是困苦嗎？是迫害嗎？是飢餓嗎？是赤身露體嗎？是危險嗎？是刀劍嗎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…38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Hiragino Sans GB W3"/>
                <a:cs typeface="Hiragino Sans GB W3"/>
              </a:rPr>
              <a:t>無論是 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死</a:t>
            </a:r>
            <a:r>
              <a:rPr lang="en-US" sz="2800" dirty="0" smtClean="0">
                <a:solidFill>
                  <a:srgbClr val="7F7F7F"/>
                </a:solidFill>
                <a:latin typeface="+mj-lt"/>
                <a:ea typeface="Hiragino Sans GB W3"/>
                <a:cs typeface="Hiragino Sans GB W3"/>
              </a:rPr>
              <a:t>、是生，是天使、是掌權的，是現在的事，是將來的事，是有能力的， 39 是高天的、是深淵的，或是任何別的被造之物，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都不能叫我們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與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Hiragino Sans GB W3"/>
                <a:cs typeface="Hiragino Sans GB W3"/>
              </a:rPr>
              <a:t>神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Hiragino Sans GB W3"/>
                <a:cs typeface="Hiragino Sans GB W3"/>
              </a:rPr>
              <a:t>的愛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ea typeface="Hiragino Sans GB W3"/>
                <a:cs typeface="Hiragino Sans GB W3"/>
              </a:rPr>
              <a:t>隔絕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/>
                <a:cs typeface="Hiragino Sans GB W3"/>
              </a:rPr>
              <a:t>，這愛是在我們的主耶穌基督裡的。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A6A6A6"/>
              </a:solidFill>
              <a:latin typeface="+mj-lt"/>
              <a:ea typeface="Hiragino Sans GB W3"/>
              <a:cs typeface="Hiragino Sans GB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322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堅毅的愛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堅毅的愛</dc:title>
  <dc:creator>David Doong</dc:creator>
  <cp:lastModifiedBy>David Doong</cp:lastModifiedBy>
  <cp:revision>6</cp:revision>
  <dcterms:created xsi:type="dcterms:W3CDTF">2015-12-20T15:08:58Z</dcterms:created>
  <dcterms:modified xsi:type="dcterms:W3CDTF">2015-12-20T15:47:23Z</dcterms:modified>
</cp:coreProperties>
</file>