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5" r:id="rId3"/>
    <p:sldId id="258" r:id="rId4"/>
    <p:sldId id="268" r:id="rId5"/>
    <p:sldId id="259" r:id="rId6"/>
    <p:sldId id="267" r:id="rId7"/>
    <p:sldId id="260" r:id="rId8"/>
    <p:sldId id="261" r:id="rId9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CBF60-8F42-4B42-B7D2-6CF9B4E1BD9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5B320-E5DF-4557-9F3B-10DD909F6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0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5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4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8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6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7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3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1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4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9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9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BED6-FC72-4C41-B337-C7EDEB4CCDCD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B788B-0692-4CD3-B39B-59E5B7414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6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8304" y="1105142"/>
            <a:ext cx="757130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我們遇見了主</a:t>
            </a:r>
            <a:endParaRPr lang="en-US" sz="9600" dirty="0">
              <a:latin typeface="華康中特圓體(P)" panose="020F0800000000000000" pitchFamily="34" charset="-120"/>
              <a:ea typeface="華康中特圓體(P)" panose="020F0800000000000000" pitchFamily="34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02587" y="5279080"/>
            <a:ext cx="48013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kern="18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證道者：李</a:t>
            </a:r>
            <a:r>
              <a:rPr lang="zh-TW" altLang="en-US" sz="4000" kern="1800" dirty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基藏牧師</a:t>
            </a:r>
            <a:endParaRPr lang="en-US" sz="4000" dirty="0">
              <a:latin typeface="華康中特圓體(P)" panose="020F0800000000000000" pitchFamily="34" charset="-120"/>
              <a:ea typeface="華康中特圓體(P)" panose="020F0800000000000000" pitchFamily="34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3541" y="4274067"/>
            <a:ext cx="25795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effectLst/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4000" dirty="0" smtClean="0">
                <a:effectLst/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0-18-2015</a:t>
            </a:r>
            <a:endParaRPr lang="en-US" sz="40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86693" y="3269055"/>
            <a:ext cx="38331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約翰福音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1:35-42</a:t>
            </a:r>
            <a:endParaRPr lang="en-US" sz="40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4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4906" y="278178"/>
            <a:ext cx="1140524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再次日，約翰同兩個門徒站在那裏。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他見耶穌行走，就說：看哪！這是神的羔羊！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兩個門徒聽見他的話，就跟從了耶穌。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耶穌轉過身來，看見他們跟着，就問他們說：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你們要什麼？他們說：拉比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夫子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，在哪裏住？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耶穌說：你們來看。他們就去看他在哪裏住，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這一天便與祂同住；那時約有申正了。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聽見約翰的話跟從耶穌的那兩個人，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一個是西門彼得的兄弟安得烈。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他先找着自己的哥哥西門，對他說：我們遇見彌賽亞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基督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了。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於是領他去見耶穌。耶穌看着他，說：你是約翰的兒子西門，你要稱為磯法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彼得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。</a:t>
            </a:r>
            <a:r>
              <a:rPr lang="zh-TW" altLang="en-US" sz="5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我們遇見彌賽亞</a:t>
            </a:r>
            <a:r>
              <a:rPr lang="en-US" altLang="zh-TW" sz="5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基督</a:t>
            </a:r>
            <a:r>
              <a:rPr lang="en-US" altLang="zh-TW" sz="5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5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了</a:t>
            </a:r>
            <a:endParaRPr lang="en-US" sz="5400" dirty="0">
              <a:solidFill>
                <a:srgbClr val="FF0000"/>
              </a:solidFill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792" y="803958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36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792" y="1261158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37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792" y="1722532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38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792" y="2738610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39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132" y="3699558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40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132" y="4699707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41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132" y="5153364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42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52239" y="138904"/>
            <a:ext cx="2718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約翰福音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1:35-42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792" y="278178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35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4866" y="245769"/>
            <a:ext cx="114052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一、那是一個什麼世代</a:t>
            </a:r>
            <a:r>
              <a:rPr lang="zh-TW" altLang="en-US" sz="44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？</a:t>
            </a:r>
            <a:endParaRPr lang="en-US" sz="3600" dirty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83243" y="2205154"/>
            <a:ext cx="4629665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zh-TW" alt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結</a:t>
            </a:r>
            <a:r>
              <a:rPr 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14:12-23</a:t>
            </a:r>
          </a:p>
          <a:p>
            <a:r>
              <a:rPr lang="zh-TW" alt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饑荒（經濟問題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4000" dirty="0" smtClean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惡</a:t>
            </a:r>
            <a:r>
              <a:rPr lang="zh-TW" alt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獸（恐怖攻擊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4000" dirty="0" smtClean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刀</a:t>
            </a:r>
            <a:r>
              <a:rPr lang="zh-TW" alt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劍（戰爭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）</a:t>
            </a:r>
            <a:endParaRPr lang="en-US" altLang="zh-TW" sz="4000" dirty="0" smtClean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瘟</a:t>
            </a:r>
            <a:r>
              <a:rPr lang="zh-TW" alt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疫（疾病）</a:t>
            </a:r>
            <a:endParaRPr lang="en-US" sz="40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4906" y="261009"/>
            <a:ext cx="114052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次日，約翰看見耶穌來到他那裏，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就說：看哪，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神的羔羊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，除去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(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背負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)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世人罪孽的！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這就是我曾說：有一位在我以後來、反成了在我以前的，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因祂本來在我以前。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我先前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不認識祂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，如今我來用水施洗，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為要叫祂顯明給以色列人。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約翰又作見證說：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我曾看見聖靈，彷彿鴿子從天降下，住在祂的身上。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我先前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不認識祂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，只是那差我來用水施洗的，對我說：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你看見聖靈降下來，住在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誰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的身上，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誰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就是用聖靈施洗的。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我看見了，就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證明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這是神的兒子。</a:t>
            </a:r>
            <a:endParaRPr lang="en-US" sz="3200" dirty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792" y="1261158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30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792" y="2238035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31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0132" y="3172479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32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132" y="4211269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33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132" y="5153364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34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792" y="278178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29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52239" y="138904"/>
            <a:ext cx="2718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約翰福音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1:29-34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15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4866" y="245769"/>
            <a:ext cx="114052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二、人人都在尋找基督</a:t>
            </a:r>
            <a:endParaRPr lang="en-US" sz="3600" dirty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866" y="1141943"/>
            <a:ext cx="11112843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1:29,36</a:t>
            </a:r>
            <a:r>
              <a:rPr lang="zh-TW" altLang="en-US" sz="36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看</a:t>
            </a:r>
            <a:r>
              <a:rPr lang="zh-TW" alt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哪</a:t>
            </a:r>
            <a:r>
              <a:rPr lang="zh-TW" altLang="en-US" sz="36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，神的</a:t>
            </a:r>
            <a:r>
              <a:rPr lang="zh-TW" alt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羔羊，除去世心罪孽的</a:t>
            </a:r>
            <a:r>
              <a:rPr lang="zh-TW" altLang="en-US" sz="36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！</a:t>
            </a:r>
            <a:r>
              <a:rPr 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endParaRPr lang="en-US" sz="3600" dirty="0" smtClean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6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1:31,33</a:t>
            </a:r>
            <a:r>
              <a:rPr lang="zh-TW" altLang="en-US" sz="36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我</a:t>
            </a:r>
            <a:r>
              <a:rPr lang="zh-TW" alt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先前不</a:t>
            </a:r>
            <a:r>
              <a:rPr lang="zh-TW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認識</a:t>
            </a:r>
            <a:r>
              <a:rPr lang="zh-TW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祂</a:t>
            </a:r>
            <a:r>
              <a:rPr lang="zh-TW" altLang="en-US" sz="36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如</a:t>
            </a:r>
            <a:r>
              <a:rPr lang="zh-TW" alt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今我來用水施</a:t>
            </a:r>
            <a:r>
              <a:rPr lang="zh-TW" altLang="en-US" sz="36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洗</a:t>
            </a:r>
            <a:endParaRPr lang="en-US" altLang="zh-TW" sz="3600" dirty="0" smtClean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TW" altLang="en-US" sz="36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（</a:t>
            </a:r>
            <a:r>
              <a:rPr lang="zh-TW" alt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祂要用聖靈施洗），為要叫祂顯明給以色列人。</a:t>
            </a:r>
            <a:endParaRPr lang="en-US" sz="36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TW" alt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只是差我來用水施洗</a:t>
            </a:r>
            <a:r>
              <a:rPr lang="zh-TW" altLang="en-US" sz="36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的對</a:t>
            </a:r>
            <a:r>
              <a:rPr lang="zh-TW" alt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我說：你看見聖靈降下來，住在</a:t>
            </a:r>
            <a:r>
              <a:rPr lang="zh-TW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誰</a:t>
            </a:r>
            <a:r>
              <a:rPr lang="zh-TW" alt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的身上，</a:t>
            </a:r>
            <a:r>
              <a:rPr lang="zh-TW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誰</a:t>
            </a:r>
            <a:r>
              <a:rPr lang="zh-TW" alt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就是用聖靈施洗的。</a:t>
            </a:r>
            <a:endParaRPr lang="en-US" sz="36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zh-TW" altLang="en-US" sz="36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我</a:t>
            </a:r>
            <a:r>
              <a:rPr lang="zh-TW" alt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們一生所追求的，就是像施洗約翰，真正</a:t>
            </a:r>
            <a:r>
              <a:rPr lang="zh-TW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認識</a:t>
            </a:r>
            <a:r>
              <a:rPr lang="zh-TW" altLang="en-US" sz="36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基督。</a:t>
            </a:r>
            <a:endParaRPr lang="en-US" sz="3600" dirty="0">
              <a:effectLst/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4906" y="261009"/>
            <a:ext cx="1140524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再次日，約翰同兩個門徒站在那裏。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他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見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耶穌行走，就說：看哪！這是神的羔羊！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兩個門徒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聽見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他的話，就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跟從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了耶穌。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耶穌轉過身來，看見他們跟着，就問他們說：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你們要什麼？他們說：拉比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夫子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，在哪裏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住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？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耶穌說：你們來看。他們就去看他在哪裏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住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，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這一天便與祂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同住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；那時約有申正了。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聽見約翰的話跟從耶穌的那兩個人，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一個是西門彼得的兄弟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安得烈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他先找着自己的哥哥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西門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，對他說：我們遇見彌賽亞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基督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了。</a:t>
            </a:r>
            <a:endParaRPr lang="en-US" altLang="zh-TW" sz="3200" dirty="0" smtClean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於是領他去見耶穌。耶穌看着他，說：你是約翰的兒子西門，你要稱為</a:t>
            </a:r>
            <a:r>
              <a:rPr lang="zh-TW" altLang="en-US" sz="32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磯法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彼得</a:t>
            </a:r>
            <a:r>
              <a:rPr lang="en-US" altLang="zh-TW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。</a:t>
            </a:r>
            <a:r>
              <a:rPr lang="zh-TW" altLang="en-US" sz="5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我們遇見彌賽亞</a:t>
            </a:r>
            <a:r>
              <a:rPr lang="en-US" altLang="zh-TW" sz="5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基督</a:t>
            </a:r>
            <a:r>
              <a:rPr lang="en-US" altLang="zh-TW" sz="5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5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  <a:cs typeface="Times New Roman" panose="02020603050405020304" pitchFamily="18" charset="0"/>
              </a:rPr>
              <a:t>了</a:t>
            </a:r>
            <a:endParaRPr lang="en-US" sz="5400" dirty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792" y="803958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36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792" y="1261158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37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792" y="1722532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38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792" y="2738610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39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132" y="3699558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40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132" y="4699707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41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132" y="5153364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42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792" y="278178"/>
            <a:ext cx="60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35</a:t>
            </a:r>
            <a:endParaRPr lang="en-US" sz="28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52239" y="138904"/>
            <a:ext cx="2718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約翰福音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1:35-42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8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4866" y="245769"/>
            <a:ext cx="114052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三、他們遇見了主之後？</a:t>
            </a:r>
            <a:endParaRPr lang="en-US" sz="3600" dirty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6011" y="1174837"/>
            <a:ext cx="1175947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1</a:t>
            </a:r>
            <a:r>
              <a:rPr 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聽見：一</a:t>
            </a:r>
            <a:r>
              <a:rPr lang="zh-TW" alt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個真正認識基督的人（施洗約翰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）的介紹</a:t>
            </a:r>
            <a:endParaRPr lang="en-US" sz="40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跟從：</a:t>
            </a:r>
            <a:r>
              <a:rPr lang="zh-TW" alt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聽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見真道馬</a:t>
            </a:r>
            <a:r>
              <a:rPr lang="zh-TW" alt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上跟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從，並與耶穌談話</a:t>
            </a:r>
            <a:endParaRPr lang="en-US" sz="40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委身：生命的經歷，與耶穌同住，住在基督裏</a:t>
            </a:r>
            <a:endParaRPr lang="en-US" sz="4000" dirty="0"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TW" alt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　</a:t>
            </a:r>
            <a:r>
              <a:rPr 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4</a:t>
            </a:r>
            <a:r>
              <a:rPr 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分享：先</a:t>
            </a:r>
            <a:r>
              <a:rPr lang="zh-TW" alt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找着自己的哥哥西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門</a:t>
            </a:r>
            <a:r>
              <a:rPr lang="en-US" sz="4000" dirty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 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特圓體(P)" panose="020F0800000000000000" pitchFamily="34" charset="-120"/>
                <a:cs typeface="Times New Roman" panose="02020603050405020304" pitchFamily="18" charset="0"/>
              </a:rPr>
              <a:t>（最親近的人）</a:t>
            </a:r>
            <a:endParaRPr lang="en-US" sz="4000" dirty="0">
              <a:effectLst/>
              <a:latin typeface="Times New Roman" panose="02020603050405020304" pitchFamily="18" charset="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4866" y="1662677"/>
            <a:ext cx="114052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你</a:t>
            </a:r>
            <a:r>
              <a:rPr lang="zh-TW" altLang="en-US" sz="4400" dirty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遇見了主嗎</a:t>
            </a:r>
            <a:r>
              <a:rPr lang="zh-TW" altLang="en-US" sz="44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？</a:t>
            </a:r>
            <a:endParaRPr lang="en-US" sz="3600" dirty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866" y="4974289"/>
            <a:ext cx="114052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你</a:t>
            </a:r>
            <a:r>
              <a:rPr lang="zh-TW" altLang="en-US" sz="4400" dirty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願意</a:t>
            </a:r>
            <a:r>
              <a:rPr lang="zh-TW" altLang="en-US" sz="4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效法</a:t>
            </a:r>
            <a:r>
              <a:rPr lang="zh-TW" altLang="en-US" sz="4400" dirty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安得烈的</a:t>
            </a:r>
            <a:r>
              <a:rPr lang="zh-TW" altLang="en-US" sz="4400" dirty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榜樣</a:t>
            </a:r>
            <a:r>
              <a:rPr lang="zh-TW" altLang="en-US" sz="4400" dirty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嗎？</a:t>
            </a:r>
            <a:endParaRPr lang="en-US" sz="3600" dirty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866" y="245769"/>
            <a:ext cx="114052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結論</a:t>
            </a:r>
            <a:r>
              <a:rPr lang="zh-TW" altLang="en-US" sz="44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：</a:t>
            </a:r>
            <a:endParaRPr lang="en-US" sz="3600" dirty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4866" y="3318483"/>
            <a:ext cx="114052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門徒帶門徒：施洗約翰</a:t>
            </a:r>
            <a:r>
              <a:rPr lang="zh-TW" altLang="en-US" sz="44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→</a:t>
            </a:r>
            <a:r>
              <a:rPr lang="zh-TW" altLang="en-US" sz="44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安得烈</a:t>
            </a:r>
            <a:r>
              <a:rPr lang="zh-TW" altLang="en-US" sz="4400" dirty="0" smtClean="0">
                <a:solidFill>
                  <a:srgbClr val="FF0000"/>
                </a:solidFill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→</a:t>
            </a:r>
            <a:r>
              <a:rPr lang="zh-TW" altLang="en-US" sz="4400" dirty="0" smtClean="0">
                <a:latin typeface="華康中特圓體(P)" panose="020F0800000000000000" pitchFamily="34" charset="-120"/>
                <a:ea typeface="華康中特圓體(P)" panose="020F0800000000000000" pitchFamily="34" charset="-120"/>
              </a:rPr>
              <a:t>西門</a:t>
            </a:r>
            <a:endParaRPr lang="en-US" sz="3600" dirty="0">
              <a:latin typeface="華康中特圓體(P)" panose="020F0800000000000000" pitchFamily="34" charset="-120"/>
              <a:ea typeface="華康中特圓體(P)" panose="020F0800000000000000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880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華康中特圓體(P)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Lee</dc:creator>
  <cp:lastModifiedBy>Philip Lee</cp:lastModifiedBy>
  <cp:revision>17</cp:revision>
  <cp:lastPrinted>2015-10-18T04:00:00Z</cp:lastPrinted>
  <dcterms:created xsi:type="dcterms:W3CDTF">2015-10-16T05:04:48Z</dcterms:created>
  <dcterms:modified xsi:type="dcterms:W3CDTF">2015-10-18T04:03:45Z</dcterms:modified>
</cp:coreProperties>
</file>